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6" r:id="rId4"/>
    <p:sldId id="268" r:id="rId5"/>
    <p:sldId id="276" r:id="rId6"/>
    <p:sldId id="277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0C741-7884-4EAC-AD07-C3DBF6A59A04}" type="datetimeFigureOut">
              <a:rPr lang="ko-KR" altLang="en-US" smtClean="0"/>
              <a:pPr/>
              <a:t>2016-01-13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B5AD-4716-493D-B152-FBEFCE7F0461}" type="slidenum">
              <a:rPr lang="ko-KR" altLang="en-US" smtClean="0"/>
              <a:pPr/>
              <a:t>‹Nº›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유니코컨테이너사진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71104"/>
            <a:ext cx="8640960" cy="6115792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IMG_1644.(I)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81000"/>
            <a:ext cx="8784976" cy="609600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_tru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32318"/>
            <a:ext cx="8712968" cy="519336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sienna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95565"/>
            <a:ext cx="8856984" cy="646687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АВТО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8640960" cy="5832648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unicojian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60648"/>
            <a:ext cx="8568952" cy="633670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0</Words>
  <Application>Microsoft Office PowerPoint</Application>
  <PresentationFormat>Presentación en pantalla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Office 테마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Your Company Name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Your User Name</dc:creator>
  <cp:lastModifiedBy>Usuario</cp:lastModifiedBy>
  <cp:revision>14</cp:revision>
  <dcterms:created xsi:type="dcterms:W3CDTF">2012-12-04T01:09:23Z</dcterms:created>
  <dcterms:modified xsi:type="dcterms:W3CDTF">2016-01-13T22:33:01Z</dcterms:modified>
</cp:coreProperties>
</file>